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57" r:id="rId7"/>
    <p:sldId id="261" r:id="rId8"/>
    <p:sldId id="262" r:id="rId9"/>
    <p:sldId id="265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wij dua" userId="bad51058efe6ea4c" providerId="LiveId" clId="{A6AE2525-80CD-4035-A360-D19E720938C8}"/>
    <pc:docChg chg="undo custSel addSld modSld sldOrd">
      <pc:chgData name="dwij dua" userId="bad51058efe6ea4c" providerId="LiveId" clId="{A6AE2525-80CD-4035-A360-D19E720938C8}" dt="2021-08-12T03:59:45.496" v="1040"/>
      <pc:docMkLst>
        <pc:docMk/>
      </pc:docMkLst>
      <pc:sldChg chg="addSp modSp">
        <pc:chgData name="dwij dua" userId="bad51058efe6ea4c" providerId="LiveId" clId="{A6AE2525-80CD-4035-A360-D19E720938C8}" dt="2021-08-12T03:59:45.496" v="1040"/>
        <pc:sldMkLst>
          <pc:docMk/>
          <pc:sldMk cId="796192791" sldId="256"/>
        </pc:sldMkLst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796192791" sldId="256"/>
            <ac:picMk id="5" creationId="{B24588DF-77CF-4FAA-8390-5FA78F64FDB6}"/>
          </ac:picMkLst>
        </pc:picChg>
      </pc:sldChg>
      <pc:sldChg chg="addSp modSp">
        <pc:chgData name="dwij dua" userId="bad51058efe6ea4c" providerId="LiveId" clId="{A6AE2525-80CD-4035-A360-D19E720938C8}" dt="2021-08-12T03:59:45.496" v="1040"/>
        <pc:sldMkLst>
          <pc:docMk/>
          <pc:sldMk cId="3260822216" sldId="257"/>
        </pc:sldMkLst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3260822216" sldId="257"/>
            <ac:picMk id="4" creationId="{8098AD46-AE54-4604-B961-6EBA0ED7AD9A}"/>
          </ac:picMkLst>
        </pc:picChg>
      </pc:sldChg>
      <pc:sldChg chg="addSp delSp modSp new mod ord">
        <pc:chgData name="dwij dua" userId="bad51058efe6ea4c" providerId="LiveId" clId="{A6AE2525-80CD-4035-A360-D19E720938C8}" dt="2021-08-12T03:59:45.496" v="1040"/>
        <pc:sldMkLst>
          <pc:docMk/>
          <pc:sldMk cId="2294813904" sldId="258"/>
        </pc:sldMkLst>
        <pc:spChg chg="mod">
          <ac:chgData name="dwij dua" userId="bad51058efe6ea4c" providerId="LiveId" clId="{A6AE2525-80CD-4035-A360-D19E720938C8}" dt="2021-08-12T03:31:51.158" v="6" actId="122"/>
          <ac:spMkLst>
            <pc:docMk/>
            <pc:sldMk cId="2294813904" sldId="258"/>
            <ac:spMk id="2" creationId="{3B184346-AE9B-48E4-8D55-5FFAB89C8234}"/>
          </ac:spMkLst>
        </pc:spChg>
        <pc:spChg chg="del">
          <ac:chgData name="dwij dua" userId="bad51058efe6ea4c" providerId="LiveId" clId="{A6AE2525-80CD-4035-A360-D19E720938C8}" dt="2021-08-12T03:32:14.230" v="7" actId="22"/>
          <ac:spMkLst>
            <pc:docMk/>
            <pc:sldMk cId="2294813904" sldId="258"/>
            <ac:spMk id="3" creationId="{90E3594C-AADC-4597-8946-9A0B13794910}"/>
          </ac:spMkLst>
        </pc:spChg>
        <pc:picChg chg="add mod ord">
          <ac:chgData name="dwij dua" userId="bad51058efe6ea4c" providerId="LiveId" clId="{A6AE2525-80CD-4035-A360-D19E720938C8}" dt="2021-08-12T03:32:26.654" v="9" actId="1076"/>
          <ac:picMkLst>
            <pc:docMk/>
            <pc:sldMk cId="2294813904" sldId="258"/>
            <ac:picMk id="7" creationId="{FA27CA22-8925-493A-A297-F5B558832B09}"/>
          </ac:picMkLst>
        </pc:picChg>
        <pc:picChg chg="add mod">
          <ac:chgData name="dwij dua" userId="bad51058efe6ea4c" providerId="LiveId" clId="{A6AE2525-80CD-4035-A360-D19E720938C8}" dt="2021-08-12T03:32:54.938" v="13" actId="1076"/>
          <ac:picMkLst>
            <pc:docMk/>
            <pc:sldMk cId="2294813904" sldId="258"/>
            <ac:picMk id="9" creationId="{19E9778A-D369-4485-9C6E-CEAFEE9530E2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294813904" sldId="258"/>
            <ac:picMk id="10" creationId="{96221E91-5F38-4F97-B036-1D254A6E7813}"/>
          </ac:picMkLst>
        </pc:picChg>
      </pc:sldChg>
      <pc:sldChg chg="addSp delSp modSp new mod">
        <pc:chgData name="dwij dua" userId="bad51058efe6ea4c" providerId="LiveId" clId="{A6AE2525-80CD-4035-A360-D19E720938C8}" dt="2021-08-12T03:59:45.496" v="1040"/>
        <pc:sldMkLst>
          <pc:docMk/>
          <pc:sldMk cId="2771595898" sldId="259"/>
        </pc:sldMkLst>
        <pc:spChg chg="mod">
          <ac:chgData name="dwij dua" userId="bad51058efe6ea4c" providerId="LiveId" clId="{A6AE2525-80CD-4035-A360-D19E720938C8}" dt="2021-08-12T03:33:54.916" v="22" actId="122"/>
          <ac:spMkLst>
            <pc:docMk/>
            <pc:sldMk cId="2771595898" sldId="259"/>
            <ac:spMk id="2" creationId="{8E8287FE-C0F1-42D9-BA21-2D94710C4CE9}"/>
          </ac:spMkLst>
        </pc:spChg>
        <pc:spChg chg="del">
          <ac:chgData name="dwij dua" userId="bad51058efe6ea4c" providerId="LiveId" clId="{A6AE2525-80CD-4035-A360-D19E720938C8}" dt="2021-08-12T03:33:44.202" v="15" actId="22"/>
          <ac:spMkLst>
            <pc:docMk/>
            <pc:sldMk cId="2771595898" sldId="259"/>
            <ac:spMk id="3" creationId="{29790C33-533E-4601-9D5B-10F9E176C2CA}"/>
          </ac:spMkLst>
        </pc:spChg>
        <pc:picChg chg="add mod ord">
          <ac:chgData name="dwij dua" userId="bad51058efe6ea4c" providerId="LiveId" clId="{A6AE2525-80CD-4035-A360-D19E720938C8}" dt="2021-08-12T03:33:46.162" v="16" actId="1076"/>
          <ac:picMkLst>
            <pc:docMk/>
            <pc:sldMk cId="2771595898" sldId="259"/>
            <ac:picMk id="5" creationId="{7DA90563-7BFD-4ABF-8172-54BE411EE330}"/>
          </ac:picMkLst>
        </pc:picChg>
        <pc:picChg chg="add mod">
          <ac:chgData name="dwij dua" userId="bad51058efe6ea4c" providerId="LiveId" clId="{A6AE2525-80CD-4035-A360-D19E720938C8}" dt="2021-08-12T03:34:47.822" v="31" actId="1076"/>
          <ac:picMkLst>
            <pc:docMk/>
            <pc:sldMk cId="2771595898" sldId="259"/>
            <ac:picMk id="7" creationId="{BC0B28D2-BED5-4D5F-93AF-0F738D574072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771595898" sldId="259"/>
            <ac:picMk id="8" creationId="{7CC9C04F-0B68-4FD6-9D92-C54C734DD3B1}"/>
          </ac:picMkLst>
        </pc:picChg>
      </pc:sldChg>
      <pc:sldChg chg="addSp delSp modSp add mod">
        <pc:chgData name="dwij dua" userId="bad51058efe6ea4c" providerId="LiveId" clId="{A6AE2525-80CD-4035-A360-D19E720938C8}" dt="2021-08-12T03:59:45.496" v="1040"/>
        <pc:sldMkLst>
          <pc:docMk/>
          <pc:sldMk cId="2841758902" sldId="260"/>
        </pc:sldMkLst>
        <pc:spChg chg="add del mod">
          <ac:chgData name="dwij dua" userId="bad51058efe6ea4c" providerId="LiveId" clId="{A6AE2525-80CD-4035-A360-D19E720938C8}" dt="2021-08-12T03:36:29.148" v="41" actId="22"/>
          <ac:spMkLst>
            <pc:docMk/>
            <pc:sldMk cId="2841758902" sldId="260"/>
            <ac:spMk id="4" creationId="{2CF1A8AD-E251-4872-A0DD-66245A713EE3}"/>
          </ac:spMkLst>
        </pc:spChg>
        <pc:picChg chg="del">
          <ac:chgData name="dwij dua" userId="bad51058efe6ea4c" providerId="LiveId" clId="{A6AE2525-80CD-4035-A360-D19E720938C8}" dt="2021-08-12T03:35:33.315" v="33" actId="478"/>
          <ac:picMkLst>
            <pc:docMk/>
            <pc:sldMk cId="2841758902" sldId="260"/>
            <ac:picMk id="5" creationId="{7DA90563-7BFD-4ABF-8172-54BE411EE330}"/>
          </ac:picMkLst>
        </pc:picChg>
        <pc:picChg chg="del mod">
          <ac:chgData name="dwij dua" userId="bad51058efe6ea4c" providerId="LiveId" clId="{A6AE2525-80CD-4035-A360-D19E720938C8}" dt="2021-08-12T03:35:52.027" v="39" actId="478"/>
          <ac:picMkLst>
            <pc:docMk/>
            <pc:sldMk cId="2841758902" sldId="260"/>
            <ac:picMk id="7" creationId="{BC0B28D2-BED5-4D5F-93AF-0F738D574072}"/>
          </ac:picMkLst>
        </pc:picChg>
        <pc:picChg chg="add mod">
          <ac:chgData name="dwij dua" userId="bad51058efe6ea4c" providerId="LiveId" clId="{A6AE2525-80CD-4035-A360-D19E720938C8}" dt="2021-08-12T03:36:41.150" v="43" actId="1076"/>
          <ac:picMkLst>
            <pc:docMk/>
            <pc:sldMk cId="2841758902" sldId="260"/>
            <ac:picMk id="8" creationId="{87678D12-45DA-4A03-82D9-5FC646FBD185}"/>
          </ac:picMkLst>
        </pc:picChg>
        <pc:picChg chg="add mod ord">
          <ac:chgData name="dwij dua" userId="bad51058efe6ea4c" providerId="LiveId" clId="{A6AE2525-80CD-4035-A360-D19E720938C8}" dt="2021-08-12T03:36:52.788" v="47" actId="1076"/>
          <ac:picMkLst>
            <pc:docMk/>
            <pc:sldMk cId="2841758902" sldId="260"/>
            <ac:picMk id="9" creationId="{70DFD122-55B3-4FFB-B07E-3AAEB6D06E7E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841758902" sldId="260"/>
            <ac:picMk id="10" creationId="{D0C661B8-81C1-4468-96F8-DF4F1F0AA1B3}"/>
          </ac:picMkLst>
        </pc:picChg>
      </pc:sldChg>
      <pc:sldChg chg="addSp modSp new mod">
        <pc:chgData name="dwij dua" userId="bad51058efe6ea4c" providerId="LiveId" clId="{A6AE2525-80CD-4035-A360-D19E720938C8}" dt="2021-08-12T03:59:45.496" v="1040"/>
        <pc:sldMkLst>
          <pc:docMk/>
          <pc:sldMk cId="3833160505" sldId="261"/>
        </pc:sldMkLst>
        <pc:spChg chg="mod">
          <ac:chgData name="dwij dua" userId="bad51058efe6ea4c" providerId="LiveId" clId="{A6AE2525-80CD-4035-A360-D19E720938C8}" dt="2021-08-12T03:37:13.095" v="93" actId="20577"/>
          <ac:spMkLst>
            <pc:docMk/>
            <pc:sldMk cId="3833160505" sldId="261"/>
            <ac:spMk id="2" creationId="{B74F6D0C-DC4E-4DE1-A3DA-B31883E92544}"/>
          </ac:spMkLst>
        </pc:spChg>
        <pc:spChg chg="mod">
          <ac:chgData name="dwij dua" userId="bad51058efe6ea4c" providerId="LiveId" clId="{A6AE2525-80CD-4035-A360-D19E720938C8}" dt="2021-08-12T03:40:23.779" v="412" actId="1076"/>
          <ac:spMkLst>
            <pc:docMk/>
            <pc:sldMk cId="3833160505" sldId="261"/>
            <ac:spMk id="3" creationId="{1B13F7A2-F508-447F-B4F8-9E1C7B9E280A}"/>
          </ac:spMkLst>
        </pc:spChg>
        <pc:spChg chg="add mod">
          <ac:chgData name="dwij dua" userId="bad51058efe6ea4c" providerId="LiveId" clId="{A6AE2525-80CD-4035-A360-D19E720938C8}" dt="2021-08-12T03:48:33.169" v="763" actId="571"/>
          <ac:spMkLst>
            <pc:docMk/>
            <pc:sldMk cId="3833160505" sldId="261"/>
            <ac:spMk id="4" creationId="{5378B368-F462-4420-9556-61CE17EA7BFA}"/>
          </ac:spMkLst>
        </pc:sp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3833160505" sldId="261"/>
            <ac:picMk id="5" creationId="{0581CB8A-AB9E-4F67-B04C-C2F62A6ADE32}"/>
          </ac:picMkLst>
        </pc:picChg>
      </pc:sldChg>
      <pc:sldChg chg="addSp modSp new mod">
        <pc:chgData name="dwij dua" userId="bad51058efe6ea4c" providerId="LiveId" clId="{A6AE2525-80CD-4035-A360-D19E720938C8}" dt="2021-08-12T03:59:45.496" v="1040"/>
        <pc:sldMkLst>
          <pc:docMk/>
          <pc:sldMk cId="2141043664" sldId="262"/>
        </pc:sldMkLst>
        <pc:spChg chg="mod">
          <ac:chgData name="dwij dua" userId="bad51058efe6ea4c" providerId="LiveId" clId="{A6AE2525-80CD-4035-A360-D19E720938C8}" dt="2021-08-12T03:40:35.735" v="423" actId="122"/>
          <ac:spMkLst>
            <pc:docMk/>
            <pc:sldMk cId="2141043664" sldId="262"/>
            <ac:spMk id="2" creationId="{B880D893-7165-4445-8431-02B09F11996F}"/>
          </ac:spMkLst>
        </pc:spChg>
        <pc:spChg chg="mod">
          <ac:chgData name="dwij dua" userId="bad51058efe6ea4c" providerId="LiveId" clId="{A6AE2525-80CD-4035-A360-D19E720938C8}" dt="2021-08-12T03:41:11.041" v="519" actId="20577"/>
          <ac:spMkLst>
            <pc:docMk/>
            <pc:sldMk cId="2141043664" sldId="262"/>
            <ac:spMk id="3" creationId="{1209BFE8-ACEF-4486-A956-EF4A1AB78F9B}"/>
          </ac:spMkLst>
        </pc:spChg>
        <pc:picChg chg="add mod modCrop">
          <ac:chgData name="dwij dua" userId="bad51058efe6ea4c" providerId="LiveId" clId="{A6AE2525-80CD-4035-A360-D19E720938C8}" dt="2021-08-12T03:43:15.675" v="533" actId="1076"/>
          <ac:picMkLst>
            <pc:docMk/>
            <pc:sldMk cId="2141043664" sldId="262"/>
            <ac:picMk id="5" creationId="{3A2F685B-AB43-42E2-8786-6ECBD4D2B140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141043664" sldId="262"/>
            <ac:picMk id="6" creationId="{AC057869-EB4F-418B-BE8D-CB3319E658F9}"/>
          </ac:picMkLst>
        </pc:picChg>
      </pc:sldChg>
      <pc:sldChg chg="addSp modSp new mod">
        <pc:chgData name="dwij dua" userId="bad51058efe6ea4c" providerId="LiveId" clId="{A6AE2525-80CD-4035-A360-D19E720938C8}" dt="2021-08-12T03:59:45.496" v="1040"/>
        <pc:sldMkLst>
          <pc:docMk/>
          <pc:sldMk cId="2333166310" sldId="263"/>
        </pc:sldMkLst>
        <pc:spChg chg="mod">
          <ac:chgData name="dwij dua" userId="bad51058efe6ea4c" providerId="LiveId" clId="{A6AE2525-80CD-4035-A360-D19E720938C8}" dt="2021-08-12T03:43:33.688" v="551" actId="122"/>
          <ac:spMkLst>
            <pc:docMk/>
            <pc:sldMk cId="2333166310" sldId="263"/>
            <ac:spMk id="2" creationId="{F8CDC46C-9210-4969-B254-E45B750FACDC}"/>
          </ac:spMkLst>
        </pc:spChg>
        <pc:spChg chg="mod">
          <ac:chgData name="dwij dua" userId="bad51058efe6ea4c" providerId="LiveId" clId="{A6AE2525-80CD-4035-A360-D19E720938C8}" dt="2021-08-12T03:44:36.365" v="692" actId="5793"/>
          <ac:spMkLst>
            <pc:docMk/>
            <pc:sldMk cId="2333166310" sldId="263"/>
            <ac:spMk id="3" creationId="{47E111C0-E70C-4F3A-A389-A87E8D722F98}"/>
          </ac:spMkLst>
        </pc:spChg>
        <pc:picChg chg="add mod modCrop">
          <ac:chgData name="dwij dua" userId="bad51058efe6ea4c" providerId="LiveId" clId="{A6AE2525-80CD-4035-A360-D19E720938C8}" dt="2021-08-12T03:46:48.276" v="714" actId="1076"/>
          <ac:picMkLst>
            <pc:docMk/>
            <pc:sldMk cId="2333166310" sldId="263"/>
            <ac:picMk id="4" creationId="{278FEA5D-B24D-407F-A278-F5DDA7A8CB82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333166310" sldId="263"/>
            <ac:picMk id="5" creationId="{65816D06-BE76-4119-BE7C-709CFE725473}"/>
          </ac:picMkLst>
        </pc:picChg>
      </pc:sldChg>
      <pc:sldChg chg="addSp delSp modSp new mod">
        <pc:chgData name="dwij dua" userId="bad51058efe6ea4c" providerId="LiveId" clId="{A6AE2525-80CD-4035-A360-D19E720938C8}" dt="2021-08-12T03:59:45.496" v="1040"/>
        <pc:sldMkLst>
          <pc:docMk/>
          <pc:sldMk cId="2854983906" sldId="264"/>
        </pc:sldMkLst>
        <pc:spChg chg="mod">
          <ac:chgData name="dwij dua" userId="bad51058efe6ea4c" providerId="LiveId" clId="{A6AE2525-80CD-4035-A360-D19E720938C8}" dt="2021-08-12T03:47:20.503" v="756" actId="122"/>
          <ac:spMkLst>
            <pc:docMk/>
            <pc:sldMk cId="2854983906" sldId="264"/>
            <ac:spMk id="2" creationId="{58B4CED7-FB7A-4329-A15A-C09B3B7504D7}"/>
          </ac:spMkLst>
        </pc:spChg>
        <pc:spChg chg="del">
          <ac:chgData name="dwij dua" userId="bad51058efe6ea4c" providerId="LiveId" clId="{A6AE2525-80CD-4035-A360-D19E720938C8}" dt="2021-08-12T03:47:44.164" v="757" actId="22"/>
          <ac:spMkLst>
            <pc:docMk/>
            <pc:sldMk cId="2854983906" sldId="264"/>
            <ac:spMk id="3" creationId="{3CDDD5C0-80EB-4380-903A-66C5808B70E6}"/>
          </ac:spMkLst>
        </pc:spChg>
        <pc:spChg chg="add mod">
          <ac:chgData name="dwij dua" userId="bad51058efe6ea4c" providerId="LiveId" clId="{A6AE2525-80CD-4035-A360-D19E720938C8}" dt="2021-08-12T03:49:35.729" v="983" actId="20577"/>
          <ac:spMkLst>
            <pc:docMk/>
            <pc:sldMk cId="2854983906" sldId="264"/>
            <ac:spMk id="6" creationId="{ED8ED11A-0AE0-495E-A042-9D22B5309E7D}"/>
          </ac:spMkLst>
        </pc:spChg>
        <pc:picChg chg="add mod ord modCrop">
          <ac:chgData name="dwij dua" userId="bad51058efe6ea4c" providerId="LiveId" clId="{A6AE2525-80CD-4035-A360-D19E720938C8}" dt="2021-08-12T03:48:10.152" v="762" actId="1076"/>
          <ac:picMkLst>
            <pc:docMk/>
            <pc:sldMk cId="2854983906" sldId="264"/>
            <ac:picMk id="5" creationId="{D3E8F321-DFA6-4872-B9C1-14B43369551F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2854983906" sldId="264"/>
            <ac:picMk id="7" creationId="{B4E533DD-CDEF-4AF5-BCBF-F72F0236450F}"/>
          </ac:picMkLst>
        </pc:picChg>
      </pc:sldChg>
      <pc:sldChg chg="addSp delSp modSp new mod ord">
        <pc:chgData name="dwij dua" userId="bad51058efe6ea4c" providerId="LiveId" clId="{A6AE2525-80CD-4035-A360-D19E720938C8}" dt="2021-08-12T03:59:45.496" v="1040"/>
        <pc:sldMkLst>
          <pc:docMk/>
          <pc:sldMk cId="1922380132" sldId="265"/>
        </pc:sldMkLst>
        <pc:spChg chg="mod">
          <ac:chgData name="dwij dua" userId="bad51058efe6ea4c" providerId="LiveId" clId="{A6AE2525-80CD-4035-A360-D19E720938C8}" dt="2021-08-12T03:50:20.215" v="1023" actId="20577"/>
          <ac:spMkLst>
            <pc:docMk/>
            <pc:sldMk cId="1922380132" sldId="265"/>
            <ac:spMk id="2" creationId="{D2A69C49-A328-41CF-B694-FB735965DC3F}"/>
          </ac:spMkLst>
        </pc:spChg>
        <pc:spChg chg="del">
          <ac:chgData name="dwij dua" userId="bad51058efe6ea4c" providerId="LiveId" clId="{A6AE2525-80CD-4035-A360-D19E720938C8}" dt="2021-08-12T03:50:44.387" v="1024"/>
          <ac:spMkLst>
            <pc:docMk/>
            <pc:sldMk cId="1922380132" sldId="265"/>
            <ac:spMk id="3" creationId="{87B13FD0-5425-475B-B313-03543C585619}"/>
          </ac:spMkLst>
        </pc:spChg>
        <pc:picChg chg="add mod">
          <ac:chgData name="dwij dua" userId="bad51058efe6ea4c" providerId="LiveId" clId="{A6AE2525-80CD-4035-A360-D19E720938C8}" dt="2021-08-12T03:50:49.434" v="1026" actId="14100"/>
          <ac:picMkLst>
            <pc:docMk/>
            <pc:sldMk cId="1922380132" sldId="265"/>
            <ac:picMk id="4" creationId="{C3ADF702-8ACB-4D56-B952-B57D65D62DBA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1922380132" sldId="265"/>
            <ac:picMk id="5" creationId="{A196261A-BEC1-4E73-B77D-61EABA20C1C2}"/>
          </ac:picMkLst>
        </pc:picChg>
      </pc:sldChg>
      <pc:sldChg chg="addSp modSp new mod">
        <pc:chgData name="dwij dua" userId="bad51058efe6ea4c" providerId="LiveId" clId="{A6AE2525-80CD-4035-A360-D19E720938C8}" dt="2021-08-12T03:59:45.496" v="1040"/>
        <pc:sldMkLst>
          <pc:docMk/>
          <pc:sldMk cId="669822834" sldId="266"/>
        </pc:sldMkLst>
        <pc:spChg chg="mod">
          <ac:chgData name="dwij dua" userId="bad51058efe6ea4c" providerId="LiveId" clId="{A6AE2525-80CD-4035-A360-D19E720938C8}" dt="2021-08-12T03:49:54.719" v="996" actId="122"/>
          <ac:spMkLst>
            <pc:docMk/>
            <pc:sldMk cId="669822834" sldId="266"/>
            <ac:spMk id="2" creationId="{BC1DE52A-5C8C-484E-B864-DFC1098BA941}"/>
          </ac:spMkLst>
        </pc:sp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669822834" sldId="266"/>
            <ac:picMk id="4" creationId="{02B96A11-E6F6-4E4E-AF6C-5988BD77AB4F}"/>
          </ac:picMkLst>
        </pc:picChg>
      </pc:sldChg>
      <pc:sldChg chg="addSp delSp modSp new mod ord">
        <pc:chgData name="dwij dua" userId="bad51058efe6ea4c" providerId="LiveId" clId="{A6AE2525-80CD-4035-A360-D19E720938C8}" dt="2021-08-12T03:59:45.496" v="1040"/>
        <pc:sldMkLst>
          <pc:docMk/>
          <pc:sldMk cId="1448856842" sldId="267"/>
        </pc:sldMkLst>
        <pc:spChg chg="mod">
          <ac:chgData name="dwij dua" userId="bad51058efe6ea4c" providerId="LiveId" clId="{A6AE2525-80CD-4035-A360-D19E720938C8}" dt="2021-08-12T03:51:04.818" v="1036" actId="122"/>
          <ac:spMkLst>
            <pc:docMk/>
            <pc:sldMk cId="1448856842" sldId="267"/>
            <ac:spMk id="2" creationId="{2F17DF19-D16B-43BE-B939-4C69ACEEA8D1}"/>
          </ac:spMkLst>
        </pc:spChg>
        <pc:spChg chg="del">
          <ac:chgData name="dwij dua" userId="bad51058efe6ea4c" providerId="LiveId" clId="{A6AE2525-80CD-4035-A360-D19E720938C8}" dt="2021-08-12T03:51:49.105" v="1037" actId="22"/>
          <ac:spMkLst>
            <pc:docMk/>
            <pc:sldMk cId="1448856842" sldId="267"/>
            <ac:spMk id="3" creationId="{FAD61443-A558-48D0-9875-FFE2EEECDFAD}"/>
          </ac:spMkLst>
        </pc:spChg>
        <pc:picChg chg="add mod ord">
          <ac:chgData name="dwij dua" userId="bad51058efe6ea4c" providerId="LiveId" clId="{A6AE2525-80CD-4035-A360-D19E720938C8}" dt="2021-08-12T03:52:12.883" v="1039" actId="14100"/>
          <ac:picMkLst>
            <pc:docMk/>
            <pc:sldMk cId="1448856842" sldId="267"/>
            <ac:picMk id="5" creationId="{3AFD8DD1-790B-4DA8-B6C1-ED5443040035}"/>
          </ac:picMkLst>
        </pc:picChg>
        <pc:picChg chg="add mod">
          <ac:chgData name="dwij dua" userId="bad51058efe6ea4c" providerId="LiveId" clId="{A6AE2525-80CD-4035-A360-D19E720938C8}" dt="2021-08-12T03:59:45.496" v="1040"/>
          <ac:picMkLst>
            <pc:docMk/>
            <pc:sldMk cId="1448856842" sldId="267"/>
            <ac:picMk id="6" creationId="{E417B4EF-6D95-4D0E-9D95-6D0DE452BF4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81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88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2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917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17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533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1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76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9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24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464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97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7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9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64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08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8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8936B03-954A-48B1-92A7-6125810E2ED6}" type="datetimeFigureOut">
              <a:rPr lang="en-IN" smtClean="0"/>
              <a:t>11-08-2021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F00A242-DB33-498E-82BE-AE394FE7F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9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2020D8-2B9F-49DC-AE3C-A247BDE54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435" y="4330052"/>
            <a:ext cx="3269095" cy="8614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Submitted By: </a:t>
            </a:r>
            <a:r>
              <a:rPr lang="en-IN" dirty="0"/>
              <a:t>DWIJ DUA</a:t>
            </a:r>
          </a:p>
          <a:p>
            <a:r>
              <a:rPr lang="en-IN" dirty="0">
                <a:solidFill>
                  <a:schemeClr val="bg1"/>
                </a:solidFill>
              </a:rPr>
              <a:t>Student ID: </a:t>
            </a:r>
            <a:r>
              <a:rPr lang="en-IN" dirty="0"/>
              <a:t>123837205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B6E3CB-CBA3-49A5-B638-73B40B0C0A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796402" y="2041416"/>
            <a:ext cx="62531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PREDECTIVE ANALYTICS PROJECT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4588DF-77CF-4FAA-8390-5FA78F64F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6"/>
    </mc:Choice>
    <mc:Fallback>
      <p:transition spd="slow" advTm="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C46C-9210-4969-B254-E45B750F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111C0-E70C-4F3A-A389-A87E8D722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Neural network has been done post the variable selection and the following results were obtained.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FEA5D-B24D-407F-A278-F5DDA7A8CB8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67" y="3213715"/>
            <a:ext cx="4531076" cy="357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816D06-BE76-4119-BE7C-709CFE725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4"/>
    </mc:Choice>
    <mc:Fallback>
      <p:transition spd="slow" advTm="2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CED7-FB7A-4329-A15A-C09B3B75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8F321-DFA6-4872-B9C1-14B433695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243" r="12509" b="9496"/>
          <a:stretch/>
        </p:blipFill>
        <p:spPr>
          <a:xfrm>
            <a:off x="3826275" y="2541381"/>
            <a:ext cx="4323425" cy="127601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8ED11A-0AE0-495E-A042-9D22B5309E7D}"/>
              </a:ext>
            </a:extLst>
          </p:cNvPr>
          <p:cNvSpPr txBox="1">
            <a:spLocks/>
          </p:cNvSpPr>
          <p:nvPr/>
        </p:nvSpPr>
        <p:spPr>
          <a:xfrm>
            <a:off x="2617669" y="4083729"/>
            <a:ext cx="8426154" cy="230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Neural Network has a better Root mean squared values and the AIC hence, neural network has been chosen.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E533DD-CDEF-4AF5-BCBF-F72F02364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"/>
    </mc:Choice>
    <mc:Fallback>
      <p:transition spd="slow" advTm="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E52A-5C8C-484E-B864-DFC1098B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52BBD-782A-4BF5-8263-5E0C833B3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B96A11-E6F6-4E4E-AF6C-5988BD77A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"/>
    </mc:Choice>
    <mc:Fallback>
      <p:transition spd="slow" advTm="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DF19-D16B-43BE-B939-4C69ACEE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D8DD1-790B-4DA8-B6C1-ED5443040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4086" y="3142875"/>
            <a:ext cx="6731998" cy="1322593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17B4EF-6D95-4D0E-9D95-6D0DE452B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6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8"/>
    </mc:Choice>
    <mc:Fallback>
      <p:transition spd="slow" advTm="14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4346-AE9B-48E4-8D55-5FFAB89C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27CA22-8925-493A-A297-F5B55883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51106" y="2727787"/>
            <a:ext cx="4847526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E9778A-D369-4485-9C6E-CEAFEE953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79" y="2727787"/>
            <a:ext cx="4945366" cy="319639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6221E91-5F38-4F97-B036-1D254A6E7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1"/>
    </mc:Choice>
    <mc:Fallback>
      <p:transition spd="slow" advTm="5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87FE-C0F1-42D9-BA21-2D94710C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90563-7BFD-4ABF-8172-54BE411EE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4954" y="2674522"/>
            <a:ext cx="5325923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B28D2-BED5-4D5F-93AF-0F738D574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150" y="2688370"/>
            <a:ext cx="4900475" cy="319596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CC9C04F-0B68-4FD6-9D92-C54C734DD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7"/>
    </mc:Choice>
    <mc:Fallback>
      <p:transition spd="slow" advTm="2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87FE-C0F1-42D9-BA21-2D94710C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EDA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DFD122-55B3-4FFB-B07E-3AAEB6D0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4159" y="2510544"/>
            <a:ext cx="5156647" cy="34907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78D12-45DA-4A03-82D9-5FC646FBD1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" b="47649"/>
          <a:stretch/>
        </p:blipFill>
        <p:spPr bwMode="auto">
          <a:xfrm>
            <a:off x="625886" y="2783209"/>
            <a:ext cx="4909774" cy="3218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0C661B8-81C1-4468-96F8-DF4F1F0AA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5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4"/>
    </mc:Choice>
    <mc:Fallback>
      <p:transition spd="slow" advTm="3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85D8-6A8E-495F-BADD-0345B097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AF6EC-4B68-4240-BCB5-45F5BE16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19182" cy="3416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dataset has two contrast cases of vehicles. (39829 non EV) and EV.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Premium and Regular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fuelType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vehicle are top co2 emitters.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Most common transmission type is Automatic 4 and 4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median annual petroleum consumption (barrels08) is start to decrease post 2010.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cylinders are negatively correlated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UCity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 (-0.8157), which indicates the bigger the vehicle the less the miles per gallon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Storngly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correlated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UCity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(0.6583)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There are 169 vehicles having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UCity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&gt; 75. And as was expected, dominant majority (150+) are Electric vehicles.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98AD46-AE54-4604-B961-6EBA0ED7A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2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82"/>
    </mc:Choice>
    <mc:Fallback>
      <p:transition spd="slow" advTm="3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6D0C-DC4E-4DE1-A3DA-B31883E9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F7A2-F508-447F-B4F8-9E1C7B9E2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3011873"/>
            <a:ext cx="8825659" cy="3416300"/>
          </a:xfrm>
        </p:spPr>
        <p:txBody>
          <a:bodyPr/>
          <a:lstStyle/>
          <a:p>
            <a:r>
              <a:rPr lang="en-IN" dirty="0"/>
              <a:t>Filtering data for Electric and Non Electric Variables.</a:t>
            </a:r>
          </a:p>
          <a:p>
            <a:r>
              <a:rPr lang="en-IN" dirty="0"/>
              <a:t>Removing the missing categorical value records.</a:t>
            </a:r>
          </a:p>
          <a:p>
            <a:r>
              <a:rPr lang="en-IN" dirty="0"/>
              <a:t>Removing the records with 0 value of </a:t>
            </a:r>
            <a:r>
              <a:rPr lang="en-IN" dirty="0" err="1"/>
              <a:t>Ucity</a:t>
            </a:r>
            <a:r>
              <a:rPr lang="en-IN" dirty="0"/>
              <a:t>.</a:t>
            </a:r>
          </a:p>
          <a:p>
            <a:r>
              <a:rPr lang="en-IN" dirty="0"/>
              <a:t>Converting categorical variable to Numeric/Binary for analysis.</a:t>
            </a:r>
          </a:p>
          <a:p>
            <a:r>
              <a:rPr lang="en-IN" dirty="0"/>
              <a:t> Removing the hybrid records.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78B368-F462-4420-9556-61CE17EA7BFA}"/>
              </a:ext>
            </a:extLst>
          </p:cNvPr>
          <p:cNvSpPr txBox="1">
            <a:spLocks/>
          </p:cNvSpPr>
          <p:nvPr/>
        </p:nvSpPr>
        <p:spPr>
          <a:xfrm>
            <a:off x="1090708" y="3011873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Filtering data for Electric and Non Electric Variables.</a:t>
            </a:r>
          </a:p>
          <a:p>
            <a:r>
              <a:rPr lang="en-IN"/>
              <a:t>Removing the missing categorical value records.</a:t>
            </a:r>
          </a:p>
          <a:p>
            <a:r>
              <a:rPr lang="en-IN"/>
              <a:t>Removing the records with 0 value of Ucity.</a:t>
            </a:r>
          </a:p>
          <a:p>
            <a:r>
              <a:rPr lang="en-IN"/>
              <a:t>Converting categorical variable to Numeric/Binary for analysis.</a:t>
            </a:r>
          </a:p>
          <a:p>
            <a:r>
              <a:rPr lang="en-IN"/>
              <a:t> Removing the hybrid records.</a:t>
            </a:r>
          </a:p>
          <a:p>
            <a:pPr marL="0" indent="0">
              <a:buFont typeface="Wingdings 3" charset="2"/>
              <a:buNone/>
            </a:pP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81CB8A-AB9E-4F67-B04C-C2F62A6AD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6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2"/>
    </mc:Choice>
    <mc:Fallback>
      <p:transition spd="slow" advTm="4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D893-7165-4445-8431-02B09F11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BFE8-ACEF-4486-A956-EF4A1AB78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Linear Regression: Regression models to predict </a:t>
            </a:r>
            <a:r>
              <a:rPr lang="en-IN" dirty="0" err="1"/>
              <a:t>Ucity</a:t>
            </a:r>
            <a:r>
              <a:rPr lang="en-IN" dirty="0"/>
              <a:t> using the following variables.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F685B-AB43-42E2-8786-6ECBD4D2B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 t="13238" r="11783" b="30513"/>
          <a:stretch/>
        </p:blipFill>
        <p:spPr>
          <a:xfrm>
            <a:off x="4014869" y="3204837"/>
            <a:ext cx="4162261" cy="304504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057869-EB4F-418B-BE8D-CB3319E65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3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71"/>
    </mc:Choice>
    <mc:Fallback>
      <p:transition spd="slow" advTm="2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9C49-A328-41CF-B694-FB735965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Predictive diagram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C3ADF702-8ACB-4D56-B952-B57D65D62DB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25034" r="2580" b="13079"/>
          <a:stretch/>
        </p:blipFill>
        <p:spPr bwMode="auto">
          <a:xfrm>
            <a:off x="1155699" y="2805344"/>
            <a:ext cx="10225473" cy="3329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96261A-BEC1-4E73-B77D-61EABA20C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8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92"/>
    </mc:Choice>
    <mc:Fallback>
      <p:transition spd="slow" advTm="4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</TotalTime>
  <Words>266</Words>
  <Application>Microsoft Office PowerPoint</Application>
  <PresentationFormat>Widescreen</PresentationFormat>
  <Paragraphs>34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 Light</vt:lpstr>
      <vt:lpstr>Century Gothic</vt:lpstr>
      <vt:lpstr>Helvetica Neue</vt:lpstr>
      <vt:lpstr>Wingdings 3</vt:lpstr>
      <vt:lpstr>Ion Boardroom</vt:lpstr>
      <vt:lpstr>PREDECTIVE ANALYTICS PROJECT</vt:lpstr>
      <vt:lpstr>DATASET</vt:lpstr>
      <vt:lpstr>EDA</vt:lpstr>
      <vt:lpstr>EDA</vt:lpstr>
      <vt:lpstr>EDA</vt:lpstr>
      <vt:lpstr>Data Insights</vt:lpstr>
      <vt:lpstr>DATA CLEANING</vt:lpstr>
      <vt:lpstr>Modelling</vt:lpstr>
      <vt:lpstr>Predictive diagram</vt:lpstr>
      <vt:lpstr>Neural Network</vt:lpstr>
      <vt:lpstr>Model Comparison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PREDECTIVE ANALYTICS PROJECT</dc:title>
  <dc:creator>dwij dua</dc:creator>
  <cp:lastModifiedBy>dwij dua</cp:lastModifiedBy>
  <cp:revision>3</cp:revision>
  <dcterms:created xsi:type="dcterms:W3CDTF">2021-08-12T03:20:03Z</dcterms:created>
  <dcterms:modified xsi:type="dcterms:W3CDTF">2021-08-12T04:00:07Z</dcterms:modified>
</cp:coreProperties>
</file>